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5" r:id="rId3"/>
    <p:sldId id="264" r:id="rId4"/>
    <p:sldId id="273" r:id="rId5"/>
    <p:sldId id="274" r:id="rId6"/>
    <p:sldId id="275" r:id="rId7"/>
    <p:sldId id="276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7" d="100"/>
          <a:sy n="117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an Lama" userId="9e365fc244def1f7" providerId="LiveId" clId="{B4212CCB-E5A1-4DF2-8BEF-407FDFEEC229}"/>
    <pc:docChg chg="delSld">
      <pc:chgData name="Darshan Lama" userId="9e365fc244def1f7" providerId="LiveId" clId="{B4212CCB-E5A1-4DF2-8BEF-407FDFEEC229}" dt="2021-09-26T22:16:11.517" v="0" actId="47"/>
      <pc:docMkLst>
        <pc:docMk/>
      </pc:docMkLst>
      <pc:sldChg chg="del">
        <pc:chgData name="Darshan Lama" userId="9e365fc244def1f7" providerId="LiveId" clId="{B4212CCB-E5A1-4DF2-8BEF-407FDFEEC229}" dt="2021-09-26T22:16:11.517" v="0" actId="47"/>
        <pc:sldMkLst>
          <pc:docMk/>
          <pc:sldMk cId="4078798235" sldId="269"/>
        </pc:sldMkLst>
      </pc:sldChg>
      <pc:sldChg chg="del">
        <pc:chgData name="Darshan Lama" userId="9e365fc244def1f7" providerId="LiveId" clId="{B4212CCB-E5A1-4DF2-8BEF-407FDFEEC229}" dt="2021-09-26T22:16:11.517" v="0" actId="47"/>
        <pc:sldMkLst>
          <pc:docMk/>
          <pc:sldMk cId="1864551520" sldId="270"/>
        </pc:sldMkLst>
      </pc:sldChg>
      <pc:sldChg chg="del">
        <pc:chgData name="Darshan Lama" userId="9e365fc244def1f7" providerId="LiveId" clId="{B4212CCB-E5A1-4DF2-8BEF-407FDFEEC229}" dt="2021-09-26T22:16:11.517" v="0" actId="47"/>
        <pc:sldMkLst>
          <pc:docMk/>
          <pc:sldMk cId="242861733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ian Premier League Logo (IPL) Download Vector">
            <a:extLst>
              <a:ext uri="{FF2B5EF4-FFF2-40B4-BE49-F238E27FC236}">
                <a16:creationId xmlns:a16="http://schemas.microsoft.com/office/drawing/2014/main" id="{CC3FF3D2-C11D-4537-B3FB-25EBBF77F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34644"/>
            <a:ext cx="4205654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533400"/>
            <a:ext cx="3657600" cy="21336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accent4"/>
                </a:solidFill>
                <a:latin typeface="Franklin Gothic Demi" panose="020B0703020102020204" pitchFamily="34" charset="0"/>
                <a:cs typeface="Aharoni" panose="02010803020104030203" pitchFamily="2" charset="-79"/>
              </a:rPr>
              <a:t>IPL Visualization Assignment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906000" y="6341706"/>
            <a:ext cx="3657600" cy="685799"/>
          </a:xfrm>
        </p:spPr>
        <p:txBody>
          <a:bodyPr/>
          <a:lstStyle/>
          <a:p>
            <a:r>
              <a:rPr lang="en-US" dirty="0"/>
              <a:t>- Darshan Lama </a:t>
            </a: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ACA3F3-5668-4599-A7EE-1705F192391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2A788D-A86F-4D58-BE69-1813CA26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" y="0"/>
            <a:ext cx="7258874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E558F80-550D-4357-A67A-404C7867297E}"/>
              </a:ext>
            </a:extLst>
          </p:cNvPr>
          <p:cNvSpPr txBox="1">
            <a:spLocks/>
          </p:cNvSpPr>
          <p:nvPr/>
        </p:nvSpPr>
        <p:spPr>
          <a:xfrm>
            <a:off x="7856376" y="5715000"/>
            <a:ext cx="4495800" cy="6857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Consolidated data for all seasons (2008 – 2017)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657" y="950167"/>
            <a:ext cx="3657600" cy="2209800"/>
          </a:xfr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Mumbai Indians leads the chart with the biggest wins by runs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61974-AAF2-4C27-8CA2-BD2C0A67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0" y="618775"/>
            <a:ext cx="5582429" cy="2505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81D92A-9F5E-4C77-9081-13419BE9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3" y="3428999"/>
            <a:ext cx="5561552" cy="318112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A461C60-5251-4C8E-9134-76571D91723D}"/>
              </a:ext>
            </a:extLst>
          </p:cNvPr>
          <p:cNvSpPr txBox="1">
            <a:spLocks/>
          </p:cNvSpPr>
          <p:nvPr/>
        </p:nvSpPr>
        <p:spPr>
          <a:xfrm>
            <a:off x="7942657" y="4038600"/>
            <a:ext cx="3657600" cy="2209800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+mn-lt"/>
              </a:rPr>
              <a:t>And Royal Challengers Bangalore has the record for the highest total runs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7CF134-2522-406A-BA9E-56FB4F6722FB}"/>
              </a:ext>
            </a:extLst>
          </p:cNvPr>
          <p:cNvSpPr txBox="1">
            <a:spLocks/>
          </p:cNvSpPr>
          <p:nvPr/>
        </p:nvSpPr>
        <p:spPr>
          <a:xfrm>
            <a:off x="7599757" y="83975"/>
            <a:ext cx="4343400" cy="68735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MATCH STATISTICS</a:t>
            </a:r>
          </a:p>
        </p:txBody>
      </p:sp>
    </p:spTree>
    <p:extLst>
      <p:ext uri="{BB962C8B-B14F-4D97-AF65-F5344CB8AC3E}">
        <p14:creationId xmlns:p14="http://schemas.microsoft.com/office/powerpoint/2010/main" val="19495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1264298"/>
            <a:ext cx="3657600" cy="1844351"/>
          </a:xfr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Team winning the toss and choosing to field won more matches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461C60-5251-4C8E-9134-76571D91723D}"/>
              </a:ext>
            </a:extLst>
          </p:cNvPr>
          <p:cNvSpPr txBox="1">
            <a:spLocks/>
          </p:cNvSpPr>
          <p:nvPr/>
        </p:nvSpPr>
        <p:spPr>
          <a:xfrm>
            <a:off x="7942657" y="4197697"/>
            <a:ext cx="3657600" cy="1936102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+mn-lt"/>
              </a:rPr>
              <a:t>Most of the win by wickets were for teams that took 5-7 wickets.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2457F-6D73-4C99-B79F-85AD5D51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5948"/>
            <a:ext cx="5257800" cy="3183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1730C-F3E7-4DBA-B263-0DF3B6A1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9334"/>
            <a:ext cx="1160123" cy="1109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7DD75-E2ED-447A-A840-292C00A47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576078"/>
            <a:ext cx="5257800" cy="31793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003FD0A-8410-437F-8595-A8E89BE106E7}"/>
              </a:ext>
            </a:extLst>
          </p:cNvPr>
          <p:cNvSpPr txBox="1">
            <a:spLocks/>
          </p:cNvSpPr>
          <p:nvPr/>
        </p:nvSpPr>
        <p:spPr>
          <a:xfrm>
            <a:off x="7599757" y="83975"/>
            <a:ext cx="4343400" cy="68735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MATCH STATISTICS</a:t>
            </a:r>
          </a:p>
        </p:txBody>
      </p:sp>
    </p:spTree>
    <p:extLst>
      <p:ext uri="{BB962C8B-B14F-4D97-AF65-F5344CB8AC3E}">
        <p14:creationId xmlns:p14="http://schemas.microsoft.com/office/powerpoint/2010/main" val="10878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0" y="1066800"/>
            <a:ext cx="3657600" cy="1844351"/>
          </a:xfr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+mn-lt"/>
              </a:rPr>
              <a:t>Chris Gayle has the max number of sixes and DA Warner leads with number of fours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461C60-5251-4C8E-9134-76571D91723D}"/>
              </a:ext>
            </a:extLst>
          </p:cNvPr>
          <p:cNvSpPr txBox="1">
            <a:spLocks/>
          </p:cNvSpPr>
          <p:nvPr/>
        </p:nvSpPr>
        <p:spPr>
          <a:xfrm>
            <a:off x="7942657" y="4197697"/>
            <a:ext cx="3657600" cy="1936102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+mn-lt"/>
              </a:rPr>
              <a:t>SK Raina followed by Chris Gayle have the highest number of boundaries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003FD0A-8410-437F-8595-A8E89BE106E7}"/>
              </a:ext>
            </a:extLst>
          </p:cNvPr>
          <p:cNvSpPr txBox="1">
            <a:spLocks/>
          </p:cNvSpPr>
          <p:nvPr/>
        </p:nvSpPr>
        <p:spPr>
          <a:xfrm>
            <a:off x="7599757" y="83975"/>
            <a:ext cx="4343400" cy="68735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PLAYER STATISTICS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2526A3-2AD3-4F1C-A197-3CCDB91D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2" y="243526"/>
            <a:ext cx="5876380" cy="304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A7568-6D37-4931-9D6C-78950295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8" y="3429000"/>
            <a:ext cx="585290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0" y="1066800"/>
            <a:ext cx="3657600" cy="1844351"/>
          </a:xfr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+mn-lt"/>
              </a:rPr>
              <a:t>SK Raina followed by V Kohli are the top 2 contenders for Orange Cap.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461C60-5251-4C8E-9134-76571D91723D}"/>
              </a:ext>
            </a:extLst>
          </p:cNvPr>
          <p:cNvSpPr txBox="1">
            <a:spLocks/>
          </p:cNvSpPr>
          <p:nvPr/>
        </p:nvSpPr>
        <p:spPr>
          <a:xfrm>
            <a:off x="7942657" y="4197697"/>
            <a:ext cx="3657600" cy="1936102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+mn-lt"/>
              </a:rPr>
              <a:t>A Mishra and H Singh are the top 2 contenders for Purple Cap.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003FD0A-8410-437F-8595-A8E89BE106E7}"/>
              </a:ext>
            </a:extLst>
          </p:cNvPr>
          <p:cNvSpPr txBox="1">
            <a:spLocks/>
          </p:cNvSpPr>
          <p:nvPr/>
        </p:nvSpPr>
        <p:spPr>
          <a:xfrm>
            <a:off x="7599757" y="83975"/>
            <a:ext cx="4343400" cy="68735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PLAYER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AFE3B-1C56-45FA-AB85-378A695B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"/>
            <a:ext cx="4495800" cy="3086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1F9D-2744-4428-9731-EFB890B3C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53" y="3542733"/>
            <a:ext cx="4559123" cy="31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0" y="1066800"/>
            <a:ext cx="3657600" cy="1844351"/>
          </a:xfr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+mn-lt"/>
              </a:rPr>
              <a:t>SK Raina followed by V Kohli are the top 2 contenders for Orange Cap.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461C60-5251-4C8E-9134-76571D91723D}"/>
              </a:ext>
            </a:extLst>
          </p:cNvPr>
          <p:cNvSpPr txBox="1">
            <a:spLocks/>
          </p:cNvSpPr>
          <p:nvPr/>
        </p:nvSpPr>
        <p:spPr>
          <a:xfrm>
            <a:off x="7942657" y="4197697"/>
            <a:ext cx="3657600" cy="1936102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+mn-lt"/>
              </a:rPr>
              <a:t>A Mishra and H Singh are the top 2 contenders for Purple Cap.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003FD0A-8410-437F-8595-A8E89BE106E7}"/>
              </a:ext>
            </a:extLst>
          </p:cNvPr>
          <p:cNvSpPr txBox="1">
            <a:spLocks/>
          </p:cNvSpPr>
          <p:nvPr/>
        </p:nvSpPr>
        <p:spPr>
          <a:xfrm>
            <a:off x="7599757" y="83975"/>
            <a:ext cx="4343400" cy="68735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PLAYER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AFE3B-1C56-45FA-AB85-378A695B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"/>
            <a:ext cx="4495800" cy="3086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1F9D-2744-4428-9731-EFB890B3C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53" y="3542733"/>
            <a:ext cx="4559123" cy="31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370" y="1660369"/>
            <a:ext cx="3657600" cy="3657600"/>
          </a:xfr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+mn-lt"/>
              </a:rPr>
              <a:t>For almost all the teams the win percentage is better when playing at Home, except Mumbai which comparatively has a higher win percentage even when playing Away.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003FD0A-8410-437F-8595-A8E89BE106E7}"/>
              </a:ext>
            </a:extLst>
          </p:cNvPr>
          <p:cNvSpPr txBox="1">
            <a:spLocks/>
          </p:cNvSpPr>
          <p:nvPr/>
        </p:nvSpPr>
        <p:spPr>
          <a:xfrm>
            <a:off x="7599757" y="83975"/>
            <a:ext cx="4343400" cy="68735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TEAM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43622-7B76-4236-B22E-F8DDBFC6C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24"/>
          <a:stretch/>
        </p:blipFill>
        <p:spPr>
          <a:xfrm>
            <a:off x="2466013" y="743444"/>
            <a:ext cx="1981477" cy="2543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500E5-7BFD-4886-83BF-54D339480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81" y="796306"/>
            <a:ext cx="2000529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C3F82-26C3-401A-A576-33AC11754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7" y="717007"/>
            <a:ext cx="1962424" cy="2772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C8858-EC4F-4763-9360-5E6282CEB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830" y="3683476"/>
            <a:ext cx="1933845" cy="2495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5B2677-C614-47F3-A077-B1356F4E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383" y="3435791"/>
            <a:ext cx="1914792" cy="2743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1359D-26E2-487F-A87B-08CD86A7F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847" y="3736854"/>
            <a:ext cx="1962424" cy="2505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88E5E2-5F34-465F-AB2F-FE9B96187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722" y="186041"/>
            <a:ext cx="273405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981200"/>
            <a:ext cx="10058400" cy="17526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65</TotalTime>
  <Words>225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Franklin Gothic Demi</vt:lpstr>
      <vt:lpstr>Franklin Gothic Medium</vt:lpstr>
      <vt:lpstr>Impact</vt:lpstr>
      <vt:lpstr>Basketball 16x9</vt:lpstr>
      <vt:lpstr>PowerPoint Presentation</vt:lpstr>
      <vt:lpstr>IPL Visualization Assignment</vt:lpstr>
      <vt:lpstr>Mumbai Indians leads the chart with the biggest wins by runs </vt:lpstr>
      <vt:lpstr>Team winning the toss and choosing to field won more matches</vt:lpstr>
      <vt:lpstr>Chris Gayle has the max number of sixes and DA Warner leads with number of fours</vt:lpstr>
      <vt:lpstr>SK Raina followed by V Kohli are the top 2 contenders for Orange Cap.</vt:lpstr>
      <vt:lpstr>SK Raina followed by V Kohli are the top 2 contenders for Orange Cap.</vt:lpstr>
      <vt:lpstr>For almost all the teams the win percentage is better when playing at Home, except Mumbai which comparatively has a higher win percentage even when playing Away.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Darshan Lama</dc:creator>
  <cp:lastModifiedBy>Darshan Lama</cp:lastModifiedBy>
  <cp:revision>1</cp:revision>
  <dcterms:created xsi:type="dcterms:W3CDTF">2021-09-26T21:06:30Z</dcterms:created>
  <dcterms:modified xsi:type="dcterms:W3CDTF">2021-09-26T22:16:21Z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